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00"/>
    <p:restoredTop sz="94692"/>
  </p:normalViewPr>
  <p:slideViewPr>
    <p:cSldViewPr snapToGrid="0">
      <p:cViewPr varScale="1">
        <p:scale>
          <a:sx n="114" d="100"/>
          <a:sy n="114" d="100"/>
        </p:scale>
        <p:origin x="3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Texto&#10;&#10;O conteúdo gerado por IA pode estar incorreto.">
            <a:extLst>
              <a:ext uri="{FF2B5EF4-FFF2-40B4-BE49-F238E27FC236}">
                <a16:creationId xmlns:a16="http://schemas.microsoft.com/office/drawing/2014/main" id="{C2E72E50-B463-3590-6333-CB6A394685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5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452F11-1701-22A2-24E1-03AD1091F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4379461-B246-D81A-87F8-40F99E349D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6EE620-D46C-B074-53F9-E868A1B77E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1D793-8162-2C48-B196-3614E2790C42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C2E164D-910A-3FD7-A656-5100E1F3C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A676235-08FD-3544-6B73-F159C069F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9802F9-B3F0-3047-A4EB-E0EB889501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6122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44F06FB-2D70-4370-9464-59E55A3152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6B0F193-CDD1-6533-1E90-2C024A69E1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F5CD7ED-5445-39D8-C8EF-976A0A3B4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1D793-8162-2C48-B196-3614E2790C42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52E0070-DACF-9C46-6454-546A0228A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0FDA09-0721-A1AC-C352-18DB051BF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9802F9-B3F0-3047-A4EB-E0EB889501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0920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B244F3-4C7B-012E-A7CF-45AF7AAF0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F9A1599-5799-FF4D-E8EA-53D2300096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45CE17C-25FF-ADF1-B275-C2ED281D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1D793-8162-2C48-B196-3614E2790C42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02F96F5-2C02-3E2A-149F-26DE945B8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D6AAE1E-CD66-2C15-E553-0614DF718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9802F9-B3F0-3047-A4EB-E0EB889501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0560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CAF15D-2853-5536-4BD3-7A2D8AC46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D223B18-3845-767C-BEB6-18CB3D51A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32FBEA1-6B7B-64A9-E808-72FFDC59D8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1D793-8162-2C48-B196-3614E2790C42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4B773FD-C060-8341-B4B9-D6BB001B2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F35E1F-BF47-866B-FCDC-6D17D7287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9802F9-B3F0-3047-A4EB-E0EB889501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9075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BF0498-4713-61B7-D5C5-B679A7E16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1257E9A-54CB-6508-65D3-0ECD34290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672A81D-533F-EBEA-A9AD-E3E30EBE4E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F27437A-631B-0BDD-51A5-68A0EFDA53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1D793-8162-2C48-B196-3614E2790C42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754885F-AD52-055B-DAC5-ABD80229B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36F71A5-19D0-BB77-2E64-BD7890602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9802F9-B3F0-3047-A4EB-E0EB889501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6259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669C53-D1D1-E765-1617-D5752A97D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013F1B7-B523-3CC9-527F-882ED196F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CB52EAA-0387-150F-9478-02A489C88D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51310EE-7958-7E05-B194-C2705F947A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C31F169-B896-AEE1-F0D3-27278E4759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E3C29CD-6585-CF4E-DEF8-83918F39D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1D793-8162-2C48-B196-3614E2790C42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57D7D67-2BFE-4CFF-275B-0C1C7578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5131DA6-DF51-4922-0A6C-C5CF82E21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9802F9-B3F0-3047-A4EB-E0EB889501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6713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03F9B1-0DDC-AED0-3AB0-F4706D493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344B143-D8F8-D0AB-2472-65DF225B6B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1D793-8162-2C48-B196-3614E2790C42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9C40DE0-FE51-BD04-B7BA-D95A23DD9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DCBE44D-7C93-6DB7-CECB-675AACFE0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9802F9-B3F0-3047-A4EB-E0EB889501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9866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0878B54-698C-0A99-4427-2011499797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1D793-8162-2C48-B196-3614E2790C42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5590462-4E66-29D0-0973-FB6E87990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0AF6F4B-61B1-A16F-AEFA-61C35EADA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9802F9-B3F0-3047-A4EB-E0EB889501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392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9666AE-DED9-FBA5-7C04-B73932D3B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71BD3FA-1F12-DA64-C9D2-3CBDD12D6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9A82F29-E0F5-17E6-3878-8B24A836A6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0884A1D-9CC5-7A22-262F-F72BDC3C72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1D793-8162-2C48-B196-3614E2790C42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89A16E1-E889-37E3-A582-80D512E4E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944E8F6-71D0-A5B3-C336-22E00A707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9802F9-B3F0-3047-A4EB-E0EB889501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4620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470152-86A4-41F0-8E73-26A8C9808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764FD70-1844-CF8F-B7B7-26B6E8D817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8C663ED-1093-24CA-7B1D-79C8324E64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B48ABD0-5F15-60C2-B456-6AF9897776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1D793-8162-2C48-B196-3614E2790C42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8DA0227-99A6-F6CA-66C1-43344A10A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663729-40DF-322F-3692-78388E649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9802F9-B3F0-3047-A4EB-E0EB889501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5898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Texto&#10;&#10;O conteúdo gerado por IA pode estar incorreto.">
            <a:extLst>
              <a:ext uri="{FF2B5EF4-FFF2-40B4-BE49-F238E27FC236}">
                <a16:creationId xmlns:a16="http://schemas.microsoft.com/office/drawing/2014/main" id="{2E77EB09-4FA7-A3D6-1A44-AC6FC70C824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752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onte e prédios ao fundo&#10;&#10;O conteúdo gerado por IA pode estar incorreto.">
            <a:extLst>
              <a:ext uri="{FF2B5EF4-FFF2-40B4-BE49-F238E27FC236}">
                <a16:creationId xmlns:a16="http://schemas.microsoft.com/office/drawing/2014/main" id="{6309BBDF-FD39-97E1-D8DB-7A15B85CB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296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2278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4860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1630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6" baseType="lpstr"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Christiane</dc:creator>
  <cp:lastModifiedBy>Christiane</cp:lastModifiedBy>
  <cp:revision>2</cp:revision>
  <dcterms:created xsi:type="dcterms:W3CDTF">2026-08-17T14:36:44Z</dcterms:created>
  <dcterms:modified xsi:type="dcterms:W3CDTF">2026-08-17T14:39:03Z</dcterms:modified>
</cp:coreProperties>
</file>