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5143500" cy="91440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0" autoAdjust="0"/>
    <p:restoredTop sz="94620"/>
  </p:normalViewPr>
  <p:slideViewPr>
    <p:cSldViewPr snapToGrid="0">
      <p:cViewPr>
        <p:scale>
          <a:sx n="100" d="100"/>
          <a:sy n="100" d="100"/>
        </p:scale>
        <p:origin x="3240" y="-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824B6-0573-2B46-839E-68A27623218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A56CB-C656-1342-A600-123BB3425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811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A56CB-C656-1342-A600-123BB3425AD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0580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3" y="1496484"/>
            <a:ext cx="4371975" cy="3183467"/>
          </a:xfrm>
          <a:prstGeom prst="rect">
            <a:avLst/>
          </a:prstGeom>
        </p:spPr>
        <p:txBody>
          <a:bodyPr anchor="b"/>
          <a:lstStyle>
            <a:lvl1pPr algn="ctr">
              <a:defRPr sz="337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38" y="4802718"/>
            <a:ext cx="3857625" cy="2207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/>
            </a:lvl1pPr>
            <a:lvl2pPr marL="257171" indent="0" algn="ctr">
              <a:buNone/>
              <a:defRPr sz="1125"/>
            </a:lvl2pPr>
            <a:lvl3pPr marL="514341" indent="0" algn="ctr">
              <a:buNone/>
              <a:defRPr sz="1013"/>
            </a:lvl3pPr>
            <a:lvl4pPr marL="771511" indent="0" algn="ctr">
              <a:buNone/>
              <a:defRPr sz="900"/>
            </a:lvl4pPr>
            <a:lvl5pPr marL="1028682" indent="0" algn="ctr">
              <a:buNone/>
              <a:defRPr sz="900"/>
            </a:lvl5pPr>
            <a:lvl6pPr marL="1285852" indent="0" algn="ctr">
              <a:buNone/>
              <a:defRPr sz="900"/>
            </a:lvl6pPr>
            <a:lvl7pPr marL="1543023" indent="0" algn="ctr">
              <a:buNone/>
              <a:defRPr sz="900"/>
            </a:lvl7pPr>
            <a:lvl8pPr marL="1800193" indent="0" algn="ctr">
              <a:buNone/>
              <a:defRPr sz="900"/>
            </a:lvl8pPr>
            <a:lvl9pPr marL="2057363" indent="0" algn="ctr">
              <a:buNone/>
              <a:defRPr sz="9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156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617" y="486838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7" y="2434167"/>
            <a:ext cx="4436269" cy="58017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272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0819" y="486834"/>
            <a:ext cx="1109067" cy="7749117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486834"/>
            <a:ext cx="3262908" cy="77491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245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617" y="486838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617" y="2434167"/>
            <a:ext cx="4436269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84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38" y="2279655"/>
            <a:ext cx="4436269" cy="3803649"/>
          </a:xfrm>
          <a:prstGeom prst="rect">
            <a:avLst/>
          </a:prstGeom>
        </p:spPr>
        <p:txBody>
          <a:bodyPr anchor="b"/>
          <a:lstStyle>
            <a:lvl1pPr>
              <a:defRPr sz="337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38" y="6119288"/>
            <a:ext cx="4436269" cy="20002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1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41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8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5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2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9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6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1363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617" y="486838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15" y="2434167"/>
            <a:ext cx="2185988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897" y="2434167"/>
            <a:ext cx="2185988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1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6" y="486838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86" y="2241553"/>
            <a:ext cx="2175941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1" indent="0">
              <a:buNone/>
              <a:defRPr sz="1125" b="1"/>
            </a:lvl2pPr>
            <a:lvl3pPr marL="514341" indent="0">
              <a:buNone/>
              <a:defRPr sz="1013" b="1"/>
            </a:lvl3pPr>
            <a:lvl4pPr marL="771511" indent="0">
              <a:buNone/>
              <a:defRPr sz="900" b="1"/>
            </a:lvl4pPr>
            <a:lvl5pPr marL="1028682" indent="0">
              <a:buNone/>
              <a:defRPr sz="900" b="1"/>
            </a:lvl5pPr>
            <a:lvl6pPr marL="1285852" indent="0">
              <a:buNone/>
              <a:defRPr sz="900" b="1"/>
            </a:lvl6pPr>
            <a:lvl7pPr marL="1543023" indent="0">
              <a:buNone/>
              <a:defRPr sz="900" b="1"/>
            </a:lvl7pPr>
            <a:lvl8pPr marL="1800193" indent="0">
              <a:buNone/>
              <a:defRPr sz="900" b="1"/>
            </a:lvl8pPr>
            <a:lvl9pPr marL="2057363" indent="0">
              <a:buNone/>
              <a:defRPr sz="9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286" y="3340100"/>
            <a:ext cx="2175941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3898" y="2241553"/>
            <a:ext cx="2186657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1" indent="0">
              <a:buNone/>
              <a:defRPr sz="1125" b="1"/>
            </a:lvl2pPr>
            <a:lvl3pPr marL="514341" indent="0">
              <a:buNone/>
              <a:defRPr sz="1013" b="1"/>
            </a:lvl3pPr>
            <a:lvl4pPr marL="771511" indent="0">
              <a:buNone/>
              <a:defRPr sz="900" b="1"/>
            </a:lvl4pPr>
            <a:lvl5pPr marL="1028682" indent="0">
              <a:buNone/>
              <a:defRPr sz="900" b="1"/>
            </a:lvl5pPr>
            <a:lvl6pPr marL="1285852" indent="0">
              <a:buNone/>
              <a:defRPr sz="900" b="1"/>
            </a:lvl6pPr>
            <a:lvl7pPr marL="1543023" indent="0">
              <a:buNone/>
              <a:defRPr sz="900" b="1"/>
            </a:lvl7pPr>
            <a:lvl8pPr marL="1800193" indent="0">
              <a:buNone/>
              <a:defRPr sz="900" b="1"/>
            </a:lvl8pPr>
            <a:lvl9pPr marL="2057363" indent="0">
              <a:buNone/>
              <a:defRPr sz="9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3898" y="3340100"/>
            <a:ext cx="2186657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96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617" y="486838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037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141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  <a:prstGeom prst="rect">
            <a:avLst/>
          </a:prstGeom>
        </p:spPr>
        <p:txBody>
          <a:bodyPr anchor="b"/>
          <a:lstStyle>
            <a:lvl1pPr>
              <a:defRPr sz="1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658" y="1316569"/>
            <a:ext cx="2603897" cy="649816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1"/>
            <a:ext cx="1658913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171" indent="0">
              <a:buNone/>
              <a:defRPr sz="788"/>
            </a:lvl2pPr>
            <a:lvl3pPr marL="514341" indent="0">
              <a:buNone/>
              <a:defRPr sz="675"/>
            </a:lvl3pPr>
            <a:lvl4pPr marL="771511" indent="0">
              <a:buNone/>
              <a:defRPr sz="563"/>
            </a:lvl4pPr>
            <a:lvl5pPr marL="1028682" indent="0">
              <a:buNone/>
              <a:defRPr sz="563"/>
            </a:lvl5pPr>
            <a:lvl6pPr marL="1285852" indent="0">
              <a:buNone/>
              <a:defRPr sz="563"/>
            </a:lvl6pPr>
            <a:lvl7pPr marL="1543023" indent="0">
              <a:buNone/>
              <a:defRPr sz="563"/>
            </a:lvl7pPr>
            <a:lvl8pPr marL="1800193" indent="0">
              <a:buNone/>
              <a:defRPr sz="563"/>
            </a:lvl8pPr>
            <a:lvl9pPr marL="2057363" indent="0">
              <a:buNone/>
              <a:defRPr sz="56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481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  <a:prstGeom prst="rect">
            <a:avLst/>
          </a:prstGeom>
        </p:spPr>
        <p:txBody>
          <a:bodyPr anchor="b"/>
          <a:lstStyle>
            <a:lvl1pPr>
              <a:defRPr sz="1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6658" y="1316569"/>
            <a:ext cx="2603897" cy="649816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/>
            </a:lvl1pPr>
            <a:lvl2pPr marL="257171" indent="0">
              <a:buNone/>
              <a:defRPr sz="1575"/>
            </a:lvl2pPr>
            <a:lvl3pPr marL="514341" indent="0">
              <a:buNone/>
              <a:defRPr sz="1350"/>
            </a:lvl3pPr>
            <a:lvl4pPr marL="771511" indent="0">
              <a:buNone/>
              <a:defRPr sz="1125"/>
            </a:lvl4pPr>
            <a:lvl5pPr marL="1028682" indent="0">
              <a:buNone/>
              <a:defRPr sz="1125"/>
            </a:lvl5pPr>
            <a:lvl6pPr marL="1285852" indent="0">
              <a:buNone/>
              <a:defRPr sz="1125"/>
            </a:lvl6pPr>
            <a:lvl7pPr marL="1543023" indent="0">
              <a:buNone/>
              <a:defRPr sz="1125"/>
            </a:lvl7pPr>
            <a:lvl8pPr marL="1800193" indent="0">
              <a:buNone/>
              <a:defRPr sz="1125"/>
            </a:lvl8pPr>
            <a:lvl9pPr marL="2057363" indent="0">
              <a:buNone/>
              <a:defRPr sz="1125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1"/>
            <a:ext cx="1658913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171" indent="0">
              <a:buNone/>
              <a:defRPr sz="788"/>
            </a:lvl2pPr>
            <a:lvl3pPr marL="514341" indent="0">
              <a:buNone/>
              <a:defRPr sz="675"/>
            </a:lvl3pPr>
            <a:lvl4pPr marL="771511" indent="0">
              <a:buNone/>
              <a:defRPr sz="563"/>
            </a:lvl4pPr>
            <a:lvl5pPr marL="1028682" indent="0">
              <a:buNone/>
              <a:defRPr sz="563"/>
            </a:lvl5pPr>
            <a:lvl6pPr marL="1285852" indent="0">
              <a:buNone/>
              <a:defRPr sz="563"/>
            </a:lvl6pPr>
            <a:lvl7pPr marL="1543023" indent="0">
              <a:buNone/>
              <a:defRPr sz="563"/>
            </a:lvl7pPr>
            <a:lvl8pPr marL="1800193" indent="0">
              <a:buNone/>
              <a:defRPr sz="563"/>
            </a:lvl8pPr>
            <a:lvl9pPr marL="2057363" indent="0">
              <a:buNone/>
              <a:defRPr sz="56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3615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3EF3432F-2DFD-4EC5-858B-7329AEFF6FE6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03786" y="8475138"/>
            <a:ext cx="1735931" cy="48683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32597" y="8475138"/>
            <a:ext cx="1157288" cy="486833"/>
          </a:xfrm>
          <a:prstGeom prst="rect">
            <a:avLst/>
          </a:prstGeom>
        </p:spPr>
        <p:txBody>
          <a:bodyPr/>
          <a:lstStyle/>
          <a:p>
            <a:fld id="{473EFDEB-8A47-46EF-98CC-F9F7C5CA6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9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FA824445-C4D5-64AD-DF7D-82F54823EC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3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14341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6" indent="-128586" algn="l" defTabSz="514341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6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7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7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67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38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08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79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49" indent="-128586" algn="l" defTabSz="514341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1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41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11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82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52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23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93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63" algn="l" defTabSz="514341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C003FA7-7440-1BB9-64B3-7480C268094F}"/>
              </a:ext>
            </a:extLst>
          </p:cNvPr>
          <p:cNvSpPr/>
          <p:nvPr/>
        </p:nvSpPr>
        <p:spPr>
          <a:xfrm>
            <a:off x="250109" y="1736511"/>
            <a:ext cx="4620126" cy="273077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TÍTULO DO </a:t>
            </a:r>
            <a:r>
              <a:rPr lang="pt-BR" sz="1013" b="1" dirty="0"/>
              <a:t>TRABALHO</a:t>
            </a:r>
            <a:endParaRPr lang="pt-BR" sz="1200" b="1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8FA404F-0A21-737C-807E-E76B5EC3082E}"/>
              </a:ext>
            </a:extLst>
          </p:cNvPr>
          <p:cNvSpPr/>
          <p:nvPr/>
        </p:nvSpPr>
        <p:spPr>
          <a:xfrm>
            <a:off x="250109" y="2129002"/>
            <a:ext cx="4620126" cy="273077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50" dirty="0">
                <a:solidFill>
                  <a:srgbClr val="000000"/>
                </a:solidFill>
              </a:rPr>
              <a:t>Autores</a:t>
            </a:r>
            <a:endParaRPr lang="pt-BR" sz="1050" baseline="30000" dirty="0">
              <a:solidFill>
                <a:srgbClr val="000000"/>
              </a:solidFill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8509C6B-F40D-4B5F-9E4B-EBF7A42ABAA2}"/>
              </a:ext>
            </a:extLst>
          </p:cNvPr>
          <p:cNvSpPr/>
          <p:nvPr/>
        </p:nvSpPr>
        <p:spPr>
          <a:xfrm>
            <a:off x="250109" y="4993896"/>
            <a:ext cx="2246897" cy="1209955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Material e Métodos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4BC11B3C-2B24-8CE6-26A8-EE511199FCF3}"/>
              </a:ext>
            </a:extLst>
          </p:cNvPr>
          <p:cNvSpPr/>
          <p:nvPr/>
        </p:nvSpPr>
        <p:spPr>
          <a:xfrm>
            <a:off x="2646495" y="3161182"/>
            <a:ext cx="2246898" cy="2634799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Resultados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B4E2EE3C-C523-9A74-1622-D11AB3F497A2}"/>
              </a:ext>
            </a:extLst>
          </p:cNvPr>
          <p:cNvSpPr/>
          <p:nvPr/>
        </p:nvSpPr>
        <p:spPr>
          <a:xfrm>
            <a:off x="250908" y="3161183"/>
            <a:ext cx="2246897" cy="1750568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Introdução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90AA40C0-45B4-D4F1-7E74-F8A59E767EB8}"/>
              </a:ext>
            </a:extLst>
          </p:cNvPr>
          <p:cNvSpPr/>
          <p:nvPr/>
        </p:nvSpPr>
        <p:spPr>
          <a:xfrm>
            <a:off x="250109" y="2645092"/>
            <a:ext cx="4620126" cy="273077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50" dirty="0">
                <a:solidFill>
                  <a:srgbClr val="000000"/>
                </a:solidFill>
              </a:rPr>
              <a:t>Filiações / Instituições</a:t>
            </a:r>
            <a:endParaRPr lang="pt-BR" sz="1050" baseline="30000" dirty="0">
              <a:solidFill>
                <a:srgbClr val="000000"/>
              </a:solidFill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AB0EE3D3-CF33-BB21-0487-70B9166A15F6}"/>
              </a:ext>
            </a:extLst>
          </p:cNvPr>
          <p:cNvSpPr/>
          <p:nvPr/>
        </p:nvSpPr>
        <p:spPr>
          <a:xfrm>
            <a:off x="250110" y="6298056"/>
            <a:ext cx="2246897" cy="2661994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Resultados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558C314F-F519-F0C0-5277-8B625925F4BA}"/>
              </a:ext>
            </a:extLst>
          </p:cNvPr>
          <p:cNvSpPr/>
          <p:nvPr/>
        </p:nvSpPr>
        <p:spPr>
          <a:xfrm>
            <a:off x="2646495" y="5900412"/>
            <a:ext cx="2246897" cy="1000226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Conclusão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4B95C01F-196C-714C-EDB8-FFE5CF0CE9B4}"/>
              </a:ext>
            </a:extLst>
          </p:cNvPr>
          <p:cNvSpPr/>
          <p:nvPr/>
        </p:nvSpPr>
        <p:spPr>
          <a:xfrm>
            <a:off x="2627498" y="6965389"/>
            <a:ext cx="2246897" cy="705002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Descritores</a:t>
            </a: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B2E8EE29-F623-C272-8B25-E9308A8E1CC0}"/>
              </a:ext>
            </a:extLst>
          </p:cNvPr>
          <p:cNvSpPr/>
          <p:nvPr/>
        </p:nvSpPr>
        <p:spPr>
          <a:xfrm>
            <a:off x="2627498" y="7735142"/>
            <a:ext cx="2246897" cy="1224908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Referências Bibliográficas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C5BDDC7-8F83-E721-1D99-8784C48A729E}"/>
              </a:ext>
            </a:extLst>
          </p:cNvPr>
          <p:cNvSpPr txBox="1"/>
          <p:nvPr/>
        </p:nvSpPr>
        <p:spPr>
          <a:xfrm>
            <a:off x="4967785" y="9007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84636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67</TotalTime>
  <Words>18</Words>
  <Application>Microsoft Macintosh PowerPoint</Application>
  <PresentationFormat>Apresentação na tela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Aptos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Christiane Costa</dc:creator>
  <cp:lastModifiedBy>Christiane</cp:lastModifiedBy>
  <cp:revision>9</cp:revision>
  <dcterms:created xsi:type="dcterms:W3CDTF">2024-05-08T19:29:02Z</dcterms:created>
  <dcterms:modified xsi:type="dcterms:W3CDTF">2026-08-06T23:33:33Z</dcterms:modified>
</cp:coreProperties>
</file>